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2" r:id="rId3"/>
    <p:sldId id="280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Stratégie 1:</a:t>
            </a:r>
            <a:br>
              <a:rPr lang="fr-FR" b="1" dirty="0">
                <a:solidFill>
                  <a:srgbClr val="FEFEFE"/>
                </a:solidFill>
              </a:rPr>
            </a:br>
            <a:r>
              <a:rPr lang="fr-FR" sz="4800" b="1" dirty="0"/>
              <a:t>Comprendre le sens d’un mot.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Rituel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26259AC-1E93-B522-23D5-4E8EF766065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092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B7524F50-1876-8AC0-A39E-3200F43AC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5400" b="0" i="0" u="none" strike="noStrike" baseline="0" dirty="0">
                <a:latin typeface="AGaramondPro-Regular"/>
              </a:rPr>
              <a:t>Elle lui prépara une grosse chemise de </a:t>
            </a:r>
            <a:r>
              <a:rPr lang="fr-FR" sz="5400" b="1" i="0" u="none" strike="noStrike" baseline="0" dirty="0">
                <a:latin typeface="AGaramondPro-Bold"/>
              </a:rPr>
              <a:t>chanvre </a:t>
            </a:r>
            <a:r>
              <a:rPr lang="fr-FR" sz="5400" b="0" i="0" u="none" strike="noStrike" baseline="0" dirty="0">
                <a:latin typeface="AGaramondPro-Regular"/>
              </a:rPr>
              <a:t>qu’elle avait elle-même tissée, des </a:t>
            </a:r>
            <a:r>
              <a:rPr lang="fr-FR" sz="5400" b="1" i="0" u="none" strike="noStrike" baseline="0" dirty="0">
                <a:latin typeface="AGaramondPro-Bold"/>
              </a:rPr>
              <a:t>braies</a:t>
            </a:r>
            <a:r>
              <a:rPr lang="fr-FR" sz="5400" b="0" i="0" u="none" strike="noStrike" baseline="0" dirty="0">
                <a:latin typeface="AGaramondPro-Regular"/>
              </a:rPr>
              <a:t>, y joignit une </a:t>
            </a:r>
            <a:r>
              <a:rPr lang="fr-FR" sz="5400" b="1" i="0" u="none" strike="noStrike" baseline="0" dirty="0">
                <a:latin typeface="AGaramondPro-Bold"/>
              </a:rPr>
              <a:t>cotte </a:t>
            </a:r>
            <a:r>
              <a:rPr lang="fr-FR" sz="5400" b="0" i="0" u="none" strike="noStrike" baseline="0" dirty="0">
                <a:latin typeface="AGaramondPro-Regular"/>
              </a:rPr>
              <a:t>et un </a:t>
            </a:r>
            <a:r>
              <a:rPr lang="fr-FR" sz="5400" b="1" i="0" u="none" strike="noStrike" baseline="0" dirty="0">
                <a:latin typeface="AGaramondPro-Bold"/>
              </a:rPr>
              <a:t>chaperon </a:t>
            </a:r>
            <a:r>
              <a:rPr lang="fr-FR" sz="5400" b="0" i="0" u="none" strike="noStrike" baseline="0" dirty="0">
                <a:latin typeface="AGaramondPro-Regular"/>
              </a:rPr>
              <a:t>de cuir de cerf.</a:t>
            </a:r>
            <a:endParaRPr lang="fr-FR" sz="72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1D77F0D-C7B6-6EF2-E0AE-FD6B0C731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0243" y="180768"/>
            <a:ext cx="3951514" cy="500269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7030A0"/>
                </a:solidFill>
              </a:rPr>
              <a:t>Extrait</a:t>
            </a:r>
          </a:p>
        </p:txBody>
      </p:sp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B82F55E-E6C8-1FD5-8D69-24FB282EC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615" y="189000"/>
            <a:ext cx="4486154" cy="64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79065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47</Words>
  <Application>Microsoft Office PowerPoint</Application>
  <PresentationFormat>Grand écran</PresentationFormat>
  <Paragraphs>6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AGaramondPro-Bold</vt:lpstr>
      <vt:lpstr>AGaramondPro-Regular</vt:lpstr>
      <vt:lpstr>Arial</vt:lpstr>
      <vt:lpstr>Calibri</vt:lpstr>
      <vt:lpstr>Calibri Light</vt:lpstr>
      <vt:lpstr>Thème Office</vt:lpstr>
      <vt:lpstr>Stratégie 1: Comprendre le sens d’un mot.</vt:lpstr>
      <vt:lpstr>Extrait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26</cp:revision>
  <dcterms:created xsi:type="dcterms:W3CDTF">2021-07-17T07:25:24Z</dcterms:created>
  <dcterms:modified xsi:type="dcterms:W3CDTF">2022-09-07T22:41:16Z</dcterms:modified>
</cp:coreProperties>
</file>